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8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89048"/>
  </p:normalViewPr>
  <p:slideViewPr>
    <p:cSldViewPr snapToGrid="0" snapToObjects="1">
      <p:cViewPr varScale="1">
        <p:scale>
          <a:sx n="84" d="100"/>
          <a:sy n="84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0230A-61B7-DE48-95CD-874A915ECCE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BE8E5-A9F8-4F4E-89BC-01E63BAC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0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E8E5-A9F8-4F4E-89BC-01E63BACE4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0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880" y="149527"/>
            <a:ext cx="12374880" cy="533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oper Black" charset="0"/>
                <a:ea typeface="Cooper Black" charset="0"/>
                <a:cs typeface="Cooper Black" charset="0"/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oper Black" charset="0"/>
                <a:ea typeface="Cooper Black" charset="0"/>
                <a:cs typeface="Cooper Black" charset="0"/>
              </a:rPr>
            </a:br>
            <a:r>
              <a:rPr lang="en-US" sz="2800" b="1" dirty="0" err="1" smtClean="0">
                <a:solidFill>
                  <a:schemeClr val="accent6"/>
                </a:solidFill>
                <a:latin typeface="Cooper Black" charset="0"/>
                <a:ea typeface="Cooper Black" charset="0"/>
                <a:cs typeface="Cooper Black" charset="0"/>
              </a:rPr>
              <a:t>wendy</a:t>
            </a:r>
            <a:r>
              <a:rPr lang="en-US" sz="2800" b="1" dirty="0" smtClean="0">
                <a:solidFill>
                  <a:schemeClr val="accent6"/>
                </a:solidFill>
                <a:latin typeface="Cooper Black" charset="0"/>
                <a:ea typeface="Cooper Black" charset="0"/>
                <a:cs typeface="Cooper Black" charset="0"/>
              </a:rPr>
              <a:t> A. </a:t>
            </a:r>
            <a:r>
              <a:rPr lang="en-US" sz="2800" b="1" dirty="0" err="1" smtClean="0">
                <a:solidFill>
                  <a:schemeClr val="accent6"/>
                </a:solidFill>
                <a:latin typeface="Cooper Black" charset="0"/>
                <a:ea typeface="Cooper Black" charset="0"/>
                <a:cs typeface="Cooper Black" charset="0"/>
              </a:rPr>
              <a:t>Okolo</a:t>
            </a:r>
            <a:r>
              <a:rPr lang="en-US" sz="2800" b="1" dirty="0" smtClean="0">
                <a:solidFill>
                  <a:schemeClr val="accent6"/>
                </a:solidFill>
                <a:latin typeface="Cooper Black" charset="0"/>
                <a:ea typeface="Cooper Black" charset="0"/>
                <a:cs typeface="Cooper Black" charset="0"/>
              </a:rPr>
              <a:t>, </a:t>
            </a:r>
            <a:r>
              <a:rPr lang="en-US" sz="2800" b="1" dirty="0" err="1" smtClean="0">
                <a:solidFill>
                  <a:schemeClr val="accent6"/>
                </a:solidFill>
                <a:latin typeface="Cooper Black" charset="0"/>
                <a:ea typeface="Cooper Black" charset="0"/>
                <a:cs typeface="Cooper Black" charset="0"/>
              </a:rPr>
              <a:t>ph.d.</a:t>
            </a:r>
            <a:r>
              <a:rPr lang="en-US" sz="2800" b="1" dirty="0" smtClean="0">
                <a:solidFill>
                  <a:schemeClr val="accent6"/>
                </a:solidFill>
                <a:latin typeface="Cooper Black" charset="0"/>
                <a:ea typeface="Cooper Black" charset="0"/>
                <a:cs typeface="Cooper Black" charset="0"/>
              </a:rPr>
              <a:t> (NASA Ames Research Center)</a:t>
            </a:r>
            <a:endParaRPr lang="en-US" sz="2800" b="1" dirty="0">
              <a:solidFill>
                <a:schemeClr val="accent6"/>
              </a:solidFill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38" y="682927"/>
            <a:ext cx="11799461" cy="594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880" y="198120"/>
            <a:ext cx="12374880" cy="533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oper Black" charset="0"/>
                <a:ea typeface="Cooper Black" charset="0"/>
                <a:cs typeface="Cooper Black" charset="0"/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oper Black" charset="0"/>
                <a:ea typeface="Cooper Black" charset="0"/>
                <a:cs typeface="Cooper Black" charset="0"/>
              </a:rPr>
            </a:br>
            <a:r>
              <a:rPr lang="en-US" sz="2800" b="1" dirty="0" err="1" smtClean="0">
                <a:solidFill>
                  <a:schemeClr val="accent6"/>
                </a:solidFill>
                <a:latin typeface="Cooper Black" charset="0"/>
                <a:ea typeface="Cooper Black" charset="0"/>
                <a:cs typeface="Cooper Black" charset="0"/>
              </a:rPr>
              <a:t>wendy</a:t>
            </a:r>
            <a:r>
              <a:rPr lang="en-US" sz="2800" b="1" dirty="0" smtClean="0">
                <a:solidFill>
                  <a:schemeClr val="accent6"/>
                </a:solidFill>
                <a:latin typeface="Cooper Black" charset="0"/>
                <a:ea typeface="Cooper Black" charset="0"/>
                <a:cs typeface="Cooper Black" charset="0"/>
              </a:rPr>
              <a:t> A. </a:t>
            </a:r>
            <a:r>
              <a:rPr lang="en-US" sz="2800" b="1" dirty="0" err="1" smtClean="0">
                <a:solidFill>
                  <a:schemeClr val="accent6"/>
                </a:solidFill>
                <a:latin typeface="Cooper Black" charset="0"/>
                <a:ea typeface="Cooper Black" charset="0"/>
                <a:cs typeface="Cooper Black" charset="0"/>
              </a:rPr>
              <a:t>Okolo</a:t>
            </a:r>
            <a:r>
              <a:rPr lang="en-US" sz="2800" b="1" dirty="0" smtClean="0">
                <a:solidFill>
                  <a:schemeClr val="accent6"/>
                </a:solidFill>
                <a:latin typeface="Cooper Black" charset="0"/>
                <a:ea typeface="Cooper Black" charset="0"/>
                <a:cs typeface="Cooper Black" charset="0"/>
              </a:rPr>
              <a:t>, </a:t>
            </a:r>
            <a:r>
              <a:rPr lang="en-US" sz="2800" b="1" dirty="0" err="1" smtClean="0">
                <a:solidFill>
                  <a:schemeClr val="accent6"/>
                </a:solidFill>
                <a:latin typeface="Cooper Black" charset="0"/>
                <a:ea typeface="Cooper Black" charset="0"/>
                <a:cs typeface="Cooper Black" charset="0"/>
              </a:rPr>
              <a:t>ph.d.</a:t>
            </a:r>
            <a:r>
              <a:rPr lang="en-US" sz="2800" b="1" dirty="0" smtClean="0">
                <a:solidFill>
                  <a:schemeClr val="accent6"/>
                </a:solidFill>
                <a:latin typeface="Cooper Black" charset="0"/>
                <a:ea typeface="Cooper Black" charset="0"/>
                <a:cs typeface="Cooper Black" charset="0"/>
              </a:rPr>
              <a:t> (NASA Ames Research Center)</a:t>
            </a:r>
            <a:endParaRPr lang="en-US" sz="2800" b="1" dirty="0">
              <a:solidFill>
                <a:schemeClr val="accent6"/>
              </a:solidFill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889000"/>
            <a:ext cx="11512550" cy="57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4411</TotalTime>
  <Words>1</Words>
  <Application>Microsoft Macintosh PowerPoint</Application>
  <PresentationFormat>Widescreen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Cooper Black</vt:lpstr>
      <vt:lpstr>Tw Cen MT</vt:lpstr>
      <vt:lpstr>Arial</vt:lpstr>
      <vt:lpstr>Droplet</vt:lpstr>
      <vt:lpstr> wendy A. Okolo, ph.d. (NASA Ames Research Center)</vt:lpstr>
      <vt:lpstr> wendy A. Okolo, ph.d. (NASA Ames Research Center)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to fly wendy A. Okolo, ph.d.</dc:title>
  <dc:creator>Microsoft Office User</dc:creator>
  <cp:lastModifiedBy>Microsoft Office User</cp:lastModifiedBy>
  <cp:revision>112</cp:revision>
  <dcterms:created xsi:type="dcterms:W3CDTF">2017-09-30T02:16:38Z</dcterms:created>
  <dcterms:modified xsi:type="dcterms:W3CDTF">2017-11-13T05:22:48Z</dcterms:modified>
</cp:coreProperties>
</file>